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0691813" cy="7199313"/>
  <p:notesSz cx="6858000" cy="9144000"/>
  <p:embeddedFontLst>
    <p:embeddedFont>
      <p:font typeface="Handlee" charset="0"/>
      <p:regular r:id="rId4"/>
    </p:embeddedFont>
    <p:embeddedFont>
      <p:font typeface="Comic Sans MS" pitchFamily="66" charset="0"/>
      <p:regular r:id="rId5"/>
      <p:bold r:id="rId6"/>
      <p:italic r:id="rId7"/>
      <p:boldItalic r:id="rId8"/>
    </p:embeddedFont>
  </p:embeddedFontLst>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204" y="-72"/>
      </p:cViewPr>
      <p:guideLst>
        <p:guide orient="horz" pos="2268"/>
        <p:guide pos="3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Google Shape;3;n"/>
          <p:cNvSpPr>
            <a:spLocks noGrp="1" noRot="1"/>
          </p:cNvSpPr>
          <p:nvPr>
            <p:ph type="sldImg" idx="2"/>
          </p:nvPr>
        </p:nvSpPr>
        <p:spPr bwMode="auto">
          <a:xfrm>
            <a:off x="882650" y="685800"/>
            <a:ext cx="50927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15"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GB"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51;p:notes"/>
          <p:cNvSpPr>
            <a:spLocks noGrp="1" noRot="1"/>
          </p:cNvSpPr>
          <p:nvPr>
            <p:ph type="sldImg" idx="2"/>
          </p:nvPr>
        </p:nvSpPr>
        <p:spPr>
          <a:ln>
            <a:headEnd/>
            <a:tailEnd/>
          </a:ln>
        </p:spPr>
      </p:sp>
      <p:sp>
        <p:nvSpPr>
          <p:cNvPr id="15362" name="Google Shape;52;p:notes"/>
          <p:cNvSpPr txBox="1">
            <a:spLocks noGrp="1"/>
          </p:cNvSpPr>
          <p:nvPr>
            <p:ph type="body" idx="1"/>
          </p:nvPr>
        </p:nvSpPr>
        <p:spPr>
          <a:ln/>
        </p:spPr>
        <p:txBody>
          <a:bodyPr/>
          <a:lstStyle/>
          <a:p>
            <a:pPr marL="0" indent="0" eaLnBrk="1" hangingPunct="1">
              <a:buSzPts val="1100"/>
            </a:pPr>
            <a:endParaRPr lang="en-GB" sz="11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42275"/>
            <a:ext cx="9963000" cy="2873400"/>
          </a:xfrm>
          <a:prstGeom prst="rect">
            <a:avLst/>
          </a:prstGeom>
        </p:spPr>
        <p:txBody>
          <a:bodyPr spcFirstLastPara="1" anchor="b">
            <a:noAutofit/>
          </a:bodyPr>
          <a:lstStyle>
            <a:lvl1pPr lvl="0" algn="ctr">
              <a:spcBef>
                <a:spcPts val="0"/>
              </a:spcBef>
              <a:spcAft>
                <a:spcPts val="0"/>
              </a:spcAft>
              <a:buSzPts val="6500"/>
              <a:buNone/>
              <a:defRPr sz="6500"/>
            </a:lvl1pPr>
            <a:lvl2pPr lvl="1" algn="ctr">
              <a:spcBef>
                <a:spcPts val="0"/>
              </a:spcBef>
              <a:spcAft>
                <a:spcPts val="0"/>
              </a:spcAft>
              <a:buSzPts val="6500"/>
              <a:buNone/>
              <a:defRPr sz="6500"/>
            </a:lvl2pPr>
            <a:lvl3pPr lvl="2" algn="ctr">
              <a:spcBef>
                <a:spcPts val="0"/>
              </a:spcBef>
              <a:spcAft>
                <a:spcPts val="0"/>
              </a:spcAft>
              <a:buSzPts val="6500"/>
              <a:buNone/>
              <a:defRPr sz="6500"/>
            </a:lvl3pPr>
            <a:lvl4pPr lvl="3" algn="ctr">
              <a:spcBef>
                <a:spcPts val="0"/>
              </a:spcBef>
              <a:spcAft>
                <a:spcPts val="0"/>
              </a:spcAft>
              <a:buSzPts val="6500"/>
              <a:buNone/>
              <a:defRPr sz="6500"/>
            </a:lvl4pPr>
            <a:lvl5pPr lvl="4" algn="ctr">
              <a:spcBef>
                <a:spcPts val="0"/>
              </a:spcBef>
              <a:spcAft>
                <a:spcPts val="0"/>
              </a:spcAft>
              <a:buSzPts val="6500"/>
              <a:buNone/>
              <a:defRPr sz="6500"/>
            </a:lvl5pPr>
            <a:lvl6pPr lvl="5" algn="ctr">
              <a:spcBef>
                <a:spcPts val="0"/>
              </a:spcBef>
              <a:spcAft>
                <a:spcPts val="0"/>
              </a:spcAft>
              <a:buSzPts val="6500"/>
              <a:buNone/>
              <a:defRPr sz="6500"/>
            </a:lvl6pPr>
            <a:lvl7pPr lvl="6" algn="ctr">
              <a:spcBef>
                <a:spcPts val="0"/>
              </a:spcBef>
              <a:spcAft>
                <a:spcPts val="0"/>
              </a:spcAft>
              <a:buSzPts val="6500"/>
              <a:buNone/>
              <a:defRPr sz="6500"/>
            </a:lvl7pPr>
            <a:lvl8pPr lvl="7" algn="ctr">
              <a:spcBef>
                <a:spcPts val="0"/>
              </a:spcBef>
              <a:spcAft>
                <a:spcPts val="0"/>
              </a:spcAft>
              <a:buSzPts val="6500"/>
              <a:buNone/>
              <a:defRPr sz="6500"/>
            </a:lvl8pPr>
            <a:lvl9pPr lvl="8" algn="ctr">
              <a:spcBef>
                <a:spcPts val="0"/>
              </a:spcBef>
              <a:spcAft>
                <a:spcPts val="0"/>
              </a:spcAft>
              <a:buSzPts val="6500"/>
              <a:buNone/>
              <a:defRPr sz="6500"/>
            </a:lvl9pPr>
          </a:lstStyle>
          <a:p>
            <a:endParaRPr/>
          </a:p>
        </p:txBody>
      </p:sp>
      <p:sp>
        <p:nvSpPr>
          <p:cNvPr id="11" name="Google Shape;11;p2"/>
          <p:cNvSpPr txBox="1">
            <a:spLocks noGrp="1"/>
          </p:cNvSpPr>
          <p:nvPr>
            <p:ph type="subTitle" idx="1"/>
          </p:nvPr>
        </p:nvSpPr>
        <p:spPr>
          <a:xfrm>
            <a:off x="364468" y="3967279"/>
            <a:ext cx="9963000" cy="1109400"/>
          </a:xfrm>
          <a:prstGeom prst="rect">
            <a:avLst/>
          </a:prstGeom>
        </p:spPr>
        <p:txBody>
          <a:bodyPr spcFirstLastPara="1">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470953A8-87CB-4D5D-B640-FA4032DC5FC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364468" y="1548381"/>
            <a:ext cx="9963000" cy="2748600"/>
          </a:xfrm>
          <a:prstGeom prst="rect">
            <a:avLst/>
          </a:prstGeom>
        </p:spPr>
        <p:txBody>
          <a:bodyPr spcFirstLastPara="1" anchor="b">
            <a:noAutofit/>
          </a:bodyPr>
          <a:lstStyle>
            <a:lvl1pPr lvl="0" algn="ctr">
              <a:spcBef>
                <a:spcPts val="0"/>
              </a:spcBef>
              <a:spcAft>
                <a:spcPts val="0"/>
              </a:spcAft>
              <a:buSzPts val="15000"/>
              <a:buNone/>
              <a:defRPr sz="15000"/>
            </a:lvl1pPr>
            <a:lvl2pPr lvl="1" algn="ctr">
              <a:spcBef>
                <a:spcPts val="0"/>
              </a:spcBef>
              <a:spcAft>
                <a:spcPts val="0"/>
              </a:spcAft>
              <a:buSzPts val="15000"/>
              <a:buNone/>
              <a:defRPr sz="15000"/>
            </a:lvl2pPr>
            <a:lvl3pPr lvl="2" algn="ctr">
              <a:spcBef>
                <a:spcPts val="0"/>
              </a:spcBef>
              <a:spcAft>
                <a:spcPts val="0"/>
              </a:spcAft>
              <a:buSzPts val="15000"/>
              <a:buNone/>
              <a:defRPr sz="15000"/>
            </a:lvl3pPr>
            <a:lvl4pPr lvl="3" algn="ctr">
              <a:spcBef>
                <a:spcPts val="0"/>
              </a:spcBef>
              <a:spcAft>
                <a:spcPts val="0"/>
              </a:spcAft>
              <a:buSzPts val="15000"/>
              <a:buNone/>
              <a:defRPr sz="15000"/>
            </a:lvl4pPr>
            <a:lvl5pPr lvl="4" algn="ctr">
              <a:spcBef>
                <a:spcPts val="0"/>
              </a:spcBef>
              <a:spcAft>
                <a:spcPts val="0"/>
              </a:spcAft>
              <a:buSzPts val="15000"/>
              <a:buNone/>
              <a:defRPr sz="15000"/>
            </a:lvl5pPr>
            <a:lvl6pPr lvl="5" algn="ctr">
              <a:spcBef>
                <a:spcPts val="0"/>
              </a:spcBef>
              <a:spcAft>
                <a:spcPts val="0"/>
              </a:spcAft>
              <a:buSzPts val="15000"/>
              <a:buNone/>
              <a:defRPr sz="15000"/>
            </a:lvl6pPr>
            <a:lvl7pPr lvl="6" algn="ctr">
              <a:spcBef>
                <a:spcPts val="0"/>
              </a:spcBef>
              <a:spcAft>
                <a:spcPts val="0"/>
              </a:spcAft>
              <a:buSzPts val="15000"/>
              <a:buNone/>
              <a:defRPr sz="15000"/>
            </a:lvl7pPr>
            <a:lvl8pPr lvl="7" algn="ctr">
              <a:spcBef>
                <a:spcPts val="0"/>
              </a:spcBef>
              <a:spcAft>
                <a:spcPts val="0"/>
              </a:spcAft>
              <a:buSzPts val="15000"/>
              <a:buNone/>
              <a:defRPr sz="15000"/>
            </a:lvl8pPr>
            <a:lvl9pPr lvl="8" algn="ctr">
              <a:spcBef>
                <a:spcPts val="0"/>
              </a:spcBef>
              <a:spcAft>
                <a:spcPts val="0"/>
              </a:spcAft>
              <a:buSzPts val="15000"/>
              <a:buNone/>
              <a:defRPr sz="15000"/>
            </a:lvl9pPr>
          </a:lstStyle>
          <a:p>
            <a:r>
              <a:rPr lang="en-US"/>
              <a:t>Click to edit Master title style</a:t>
            </a:r>
            <a:endParaRPr/>
          </a:p>
        </p:txBody>
      </p:sp>
      <p:sp>
        <p:nvSpPr>
          <p:cNvPr id="46" name="Google Shape;46;p11"/>
          <p:cNvSpPr txBox="1">
            <a:spLocks noGrp="1"/>
          </p:cNvSpPr>
          <p:nvPr>
            <p:ph type="body" idx="1"/>
          </p:nvPr>
        </p:nvSpPr>
        <p:spPr>
          <a:xfrm>
            <a:off x="364468" y="4412563"/>
            <a:ext cx="9963000" cy="1821000"/>
          </a:xfrm>
          <a:prstGeom prst="rect">
            <a:avLst/>
          </a:prstGeom>
        </p:spPr>
        <p:txBody>
          <a:bodyPr spcFirstLastPara="1">
            <a:noAutofit/>
          </a:bodyPr>
          <a:lstStyle>
            <a:lvl1pPr marL="457200" lvl="0" indent="-368300" algn="ctr">
              <a:spcBef>
                <a:spcPts val="0"/>
              </a:spcBef>
              <a:spcAft>
                <a:spcPts val="0"/>
              </a:spcAft>
              <a:buSzPts val="2200"/>
              <a:buChar char="●"/>
              <a:defRPr/>
            </a:lvl1pPr>
            <a:lvl2pPr marL="914400" lvl="1" indent="-336550" algn="ctr">
              <a:spcBef>
                <a:spcPts val="2000"/>
              </a:spcBef>
              <a:spcAft>
                <a:spcPts val="0"/>
              </a:spcAft>
              <a:buSzPts val="1700"/>
              <a:buChar char="○"/>
              <a:defRPr/>
            </a:lvl2pPr>
            <a:lvl3pPr marL="1371600" lvl="2" indent="-336550" algn="ctr">
              <a:spcBef>
                <a:spcPts val="2000"/>
              </a:spcBef>
              <a:spcAft>
                <a:spcPts val="0"/>
              </a:spcAft>
              <a:buSzPts val="1700"/>
              <a:buChar char="■"/>
              <a:defRPr/>
            </a:lvl3pPr>
            <a:lvl4pPr marL="1828800" lvl="3" indent="-336550" algn="ctr">
              <a:spcBef>
                <a:spcPts val="2000"/>
              </a:spcBef>
              <a:spcAft>
                <a:spcPts val="0"/>
              </a:spcAft>
              <a:buSzPts val="1700"/>
              <a:buChar char="●"/>
              <a:defRPr/>
            </a:lvl4pPr>
            <a:lvl5pPr marL="2286000" lvl="4" indent="-336550" algn="ctr">
              <a:spcBef>
                <a:spcPts val="2000"/>
              </a:spcBef>
              <a:spcAft>
                <a:spcPts val="0"/>
              </a:spcAft>
              <a:buSzPts val="1700"/>
              <a:buChar char="○"/>
              <a:defRPr/>
            </a:lvl5pPr>
            <a:lvl6pPr marL="2743200" lvl="5" indent="-336550" algn="ctr">
              <a:spcBef>
                <a:spcPts val="2000"/>
              </a:spcBef>
              <a:spcAft>
                <a:spcPts val="0"/>
              </a:spcAft>
              <a:buSzPts val="1700"/>
              <a:buChar char="■"/>
              <a:defRPr/>
            </a:lvl6pPr>
            <a:lvl7pPr marL="3200400" lvl="6" indent="-336550" algn="ctr">
              <a:spcBef>
                <a:spcPts val="2000"/>
              </a:spcBef>
              <a:spcAft>
                <a:spcPts val="0"/>
              </a:spcAft>
              <a:buSzPts val="1700"/>
              <a:buChar char="●"/>
              <a:defRPr/>
            </a:lvl7pPr>
            <a:lvl8pPr marL="3657600" lvl="7" indent="-336550" algn="ctr">
              <a:spcBef>
                <a:spcPts val="2000"/>
              </a:spcBef>
              <a:spcAft>
                <a:spcPts val="0"/>
              </a:spcAft>
              <a:buSzPts val="1700"/>
              <a:buChar char="○"/>
              <a:defRPr/>
            </a:lvl8pPr>
            <a:lvl9pPr marL="4114800" lvl="8" indent="-336550" algn="ctr">
              <a:spcBef>
                <a:spcPts val="2000"/>
              </a:spcBef>
              <a:spcAft>
                <a:spcPts val="2000"/>
              </a:spcAft>
              <a:buSzPts val="1700"/>
              <a:buChar char="■"/>
              <a:defRPr/>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204E7735-3BEA-4460-A024-79CD2735E04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2" name="Google Shape;8;p1"/>
          <p:cNvSpPr txBox="1">
            <a:spLocks noGrp="1"/>
          </p:cNvSpPr>
          <p:nvPr>
            <p:ph type="sldNum" idx="13"/>
          </p:nvPr>
        </p:nvSpPr>
        <p:spPr>
          <a:ln/>
        </p:spPr>
        <p:txBody>
          <a:bodyPr/>
          <a:lstStyle>
            <a:lvl1pPr>
              <a:defRPr/>
            </a:lvl1pPr>
          </a:lstStyle>
          <a:p>
            <a:pPr>
              <a:defRPr/>
            </a:pPr>
            <a:fld id="{2634EA58-9A52-43DD-B350-B8C8D5E0BB9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010814"/>
            <a:ext cx="9963000" cy="1178400"/>
          </a:xfrm>
          <a:prstGeom prst="rect">
            <a:avLst/>
          </a:prstGeom>
        </p:spPr>
        <p:txBody>
          <a:bodyPr spcFirstLastPara="1" anchor="ctr">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1328B3F0-86EA-4266-93D5-C9BDF28F705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8" name="Google Shape;18;p4"/>
          <p:cNvSpPr txBox="1">
            <a:spLocks noGrp="1"/>
          </p:cNvSpPr>
          <p:nvPr>
            <p:ph type="body" idx="1"/>
          </p:nvPr>
        </p:nvSpPr>
        <p:spPr>
          <a:xfrm>
            <a:off x="364468" y="1613263"/>
            <a:ext cx="9963000" cy="4782300"/>
          </a:xfrm>
          <a:prstGeom prst="rect">
            <a:avLst/>
          </a:prstGeom>
        </p:spPr>
        <p:txBody>
          <a:bodyPr spcFirstLastPara="1">
            <a:noAutofit/>
          </a:bodyPr>
          <a:lstStyle>
            <a:lvl1pPr marL="457200" lvl="0" indent="-368300">
              <a:spcBef>
                <a:spcPts val="0"/>
              </a:spcBef>
              <a:spcAft>
                <a:spcPts val="0"/>
              </a:spcAft>
              <a:buSzPts val="2200"/>
              <a:buChar char="●"/>
              <a:defRPr/>
            </a:lvl1pPr>
            <a:lvl2pPr marL="914400" lvl="1" indent="-336550">
              <a:spcBef>
                <a:spcPts val="2000"/>
              </a:spcBef>
              <a:spcAft>
                <a:spcPts val="0"/>
              </a:spcAft>
              <a:buSzPts val="1700"/>
              <a:buChar char="○"/>
              <a:defRPr/>
            </a:lvl2pPr>
            <a:lvl3pPr marL="1371600" lvl="2" indent="-336550">
              <a:spcBef>
                <a:spcPts val="2000"/>
              </a:spcBef>
              <a:spcAft>
                <a:spcPts val="0"/>
              </a:spcAft>
              <a:buSzPts val="1700"/>
              <a:buChar char="■"/>
              <a:defRPr/>
            </a:lvl3pPr>
            <a:lvl4pPr marL="1828800" lvl="3" indent="-336550">
              <a:spcBef>
                <a:spcPts val="2000"/>
              </a:spcBef>
              <a:spcAft>
                <a:spcPts val="0"/>
              </a:spcAft>
              <a:buSzPts val="1700"/>
              <a:buChar char="●"/>
              <a:defRPr/>
            </a:lvl4pPr>
            <a:lvl5pPr marL="2286000" lvl="4" indent="-336550">
              <a:spcBef>
                <a:spcPts val="2000"/>
              </a:spcBef>
              <a:spcAft>
                <a:spcPts val="0"/>
              </a:spcAft>
              <a:buSzPts val="1700"/>
              <a:buChar char="○"/>
              <a:defRPr/>
            </a:lvl5pPr>
            <a:lvl6pPr marL="2743200" lvl="5" indent="-336550">
              <a:spcBef>
                <a:spcPts val="2000"/>
              </a:spcBef>
              <a:spcAft>
                <a:spcPts val="0"/>
              </a:spcAft>
              <a:buSzPts val="1700"/>
              <a:buChar char="■"/>
              <a:defRPr/>
            </a:lvl6pPr>
            <a:lvl7pPr marL="3200400" lvl="6" indent="-336550">
              <a:spcBef>
                <a:spcPts val="2000"/>
              </a:spcBef>
              <a:spcAft>
                <a:spcPts val="0"/>
              </a:spcAft>
              <a:buSzPts val="1700"/>
              <a:buChar char="●"/>
              <a:defRPr/>
            </a:lvl7pPr>
            <a:lvl8pPr marL="3657600" lvl="7" indent="-336550">
              <a:spcBef>
                <a:spcPts val="2000"/>
              </a:spcBef>
              <a:spcAft>
                <a:spcPts val="0"/>
              </a:spcAft>
              <a:buSzPts val="1700"/>
              <a:buChar char="○"/>
              <a:defRPr/>
            </a:lvl8pPr>
            <a:lvl9pPr marL="4114800" lvl="8" indent="-336550">
              <a:spcBef>
                <a:spcPts val="2000"/>
              </a:spcBef>
              <a:spcAft>
                <a:spcPts val="2000"/>
              </a:spcAft>
              <a:buSzPts val="1700"/>
              <a:buChar char="■"/>
              <a:defRPr/>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2EB7DE99-311A-49DD-AA3F-E5DC2285B16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22" name="Google Shape;22;p5"/>
          <p:cNvSpPr txBox="1">
            <a:spLocks noGrp="1"/>
          </p:cNvSpPr>
          <p:nvPr>
            <p:ph type="body" idx="1"/>
          </p:nvPr>
        </p:nvSpPr>
        <p:spPr>
          <a:xfrm>
            <a:off x="364468" y="1613263"/>
            <a:ext cx="4677000" cy="4782300"/>
          </a:xfrm>
          <a:prstGeom prst="rect">
            <a:avLst/>
          </a:prstGeom>
        </p:spPr>
        <p:txBody>
          <a:bodyPr spcFirstLastPara="1">
            <a:noAutofit/>
          </a:bodyPr>
          <a:lstStyle>
            <a:lvl1pPr marL="457200" lvl="0" indent="-336550">
              <a:spcBef>
                <a:spcPts val="0"/>
              </a:spcBef>
              <a:spcAft>
                <a:spcPts val="0"/>
              </a:spcAft>
              <a:buSzPts val="1700"/>
              <a:buChar char="●"/>
              <a:defRPr sz="17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23" name="Google Shape;23;p5"/>
          <p:cNvSpPr txBox="1">
            <a:spLocks noGrp="1"/>
          </p:cNvSpPr>
          <p:nvPr>
            <p:ph type="body" idx="2"/>
          </p:nvPr>
        </p:nvSpPr>
        <p:spPr>
          <a:xfrm>
            <a:off x="5650483" y="1613263"/>
            <a:ext cx="4677000" cy="4782300"/>
          </a:xfrm>
          <a:prstGeom prst="rect">
            <a:avLst/>
          </a:prstGeom>
        </p:spPr>
        <p:txBody>
          <a:bodyPr spcFirstLastPara="1">
            <a:noAutofit/>
          </a:bodyPr>
          <a:lstStyle>
            <a:lvl1pPr marL="457200" lvl="0" indent="-336550">
              <a:spcBef>
                <a:spcPts val="0"/>
              </a:spcBef>
              <a:spcAft>
                <a:spcPts val="0"/>
              </a:spcAft>
              <a:buSzPts val="1700"/>
              <a:buChar char="●"/>
              <a:defRPr sz="17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5" name="Google Shape;8;p1"/>
          <p:cNvSpPr txBox="1">
            <a:spLocks noGrp="1"/>
          </p:cNvSpPr>
          <p:nvPr>
            <p:ph type="sldNum" idx="13"/>
          </p:nvPr>
        </p:nvSpPr>
        <p:spPr>
          <a:ln/>
        </p:spPr>
        <p:txBody>
          <a:bodyPr/>
          <a:lstStyle>
            <a:lvl1pPr>
              <a:defRPr/>
            </a:lvl1pPr>
          </a:lstStyle>
          <a:p>
            <a:pPr>
              <a:defRPr/>
            </a:pPr>
            <a:fld id="{9665D051-F7CF-4911-9F6D-DE3555EC87A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A3EF0CCF-D201-4878-8D8F-44BA3FADD92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777743"/>
            <a:ext cx="3283500" cy="1057800"/>
          </a:xfrm>
          <a:prstGeom prst="rect">
            <a:avLst/>
          </a:prstGeom>
        </p:spPr>
        <p:txBody>
          <a:bodyPr spcFirstLastPara="1" anchor="b">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64468" y="1945197"/>
            <a:ext cx="3283500" cy="4450500"/>
          </a:xfrm>
          <a:prstGeom prst="rect">
            <a:avLst/>
          </a:prstGeom>
        </p:spPr>
        <p:txBody>
          <a:bodyPr spcFirstLastPara="1">
            <a:noAutofit/>
          </a:bodyPr>
          <a:lstStyle>
            <a:lvl1pPr marL="457200" lvl="0" indent="-323850">
              <a:spcBef>
                <a:spcPts val="0"/>
              </a:spcBef>
              <a:spcAft>
                <a:spcPts val="0"/>
              </a:spcAft>
              <a:buSzPts val="1500"/>
              <a:buChar char="●"/>
              <a:defRPr sz="15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458CD0FE-0297-40D1-B235-E2783C484A7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30131"/>
            <a:ext cx="7445700" cy="5726400"/>
          </a:xfrm>
          <a:prstGeom prst="rect">
            <a:avLst/>
          </a:prstGeom>
        </p:spPr>
        <p:txBody>
          <a:bodyPr spcFirstLastPara="1" anchor="ctr">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2D56EC9B-70B9-498C-96D1-0B6B0156B30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5" name="Google Shape;36;p9"/>
          <p:cNvSpPr>
            <a:spLocks noChangeArrowheads="1"/>
          </p:cNvSpPr>
          <p:nvPr/>
        </p:nvSpPr>
        <p:spPr bwMode="auto">
          <a:xfrm>
            <a:off x="5346700" y="0"/>
            <a:ext cx="5345113" cy="7199313"/>
          </a:xfrm>
          <a:prstGeom prst="rect">
            <a:avLst/>
          </a:prstGeom>
          <a:solidFill>
            <a:schemeClr val="tx2"/>
          </a:solidFill>
          <a:ln w="9525">
            <a:noFill/>
            <a:miter lim="800000"/>
            <a:headEnd/>
            <a:tailEnd/>
          </a:ln>
        </p:spPr>
        <p:txBody>
          <a:bodyPr lIns="113925" tIns="113925" rIns="113925" bIns="113925" anchor="ctr"/>
          <a:lstStyle/>
          <a:p>
            <a:pPr>
              <a:buClr>
                <a:srgbClr val="000000"/>
              </a:buClr>
              <a:buFont typeface="Arial" charset="0"/>
              <a:buNone/>
              <a:defRPr/>
            </a:pPr>
            <a:endParaRPr lang="en-GB"/>
          </a:p>
        </p:txBody>
      </p:sp>
      <p:sp>
        <p:nvSpPr>
          <p:cNvPr id="37" name="Google Shape;37;p9"/>
          <p:cNvSpPr txBox="1">
            <a:spLocks noGrp="1"/>
          </p:cNvSpPr>
          <p:nvPr>
            <p:ph type="title"/>
          </p:nvPr>
        </p:nvSpPr>
        <p:spPr>
          <a:xfrm>
            <a:off x="310447" y="1726229"/>
            <a:ext cx="4730100" cy="2075100"/>
          </a:xfrm>
          <a:prstGeom prst="rect">
            <a:avLst/>
          </a:prstGeom>
        </p:spPr>
        <p:txBody>
          <a:bodyPr spcFirstLastPara="1" anchor="b">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9"/>
          <p:cNvSpPr txBox="1">
            <a:spLocks noGrp="1"/>
          </p:cNvSpPr>
          <p:nvPr>
            <p:ph type="subTitle" idx="1"/>
          </p:nvPr>
        </p:nvSpPr>
        <p:spPr>
          <a:xfrm>
            <a:off x="310447" y="3923815"/>
            <a:ext cx="4730100" cy="1728900"/>
          </a:xfrm>
          <a:prstGeom prst="rect">
            <a:avLst/>
          </a:prstGeom>
        </p:spPr>
        <p:txBody>
          <a:bodyPr spcFirstLastPara="1">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a:endParaRPr/>
          </a:p>
        </p:txBody>
      </p:sp>
      <p:sp>
        <p:nvSpPr>
          <p:cNvPr id="39" name="Google Shape;39;p9"/>
          <p:cNvSpPr txBox="1">
            <a:spLocks noGrp="1"/>
          </p:cNvSpPr>
          <p:nvPr>
            <p:ph type="body" idx="2"/>
          </p:nvPr>
        </p:nvSpPr>
        <p:spPr>
          <a:xfrm>
            <a:off x="5775715" y="1013578"/>
            <a:ext cx="4486500" cy="5172600"/>
          </a:xfrm>
          <a:prstGeom prst="rect">
            <a:avLst/>
          </a:prstGeom>
        </p:spPr>
        <p:txBody>
          <a:bodyPr spcFirstLastPara="1" anchor="ctr">
            <a:noAutofit/>
          </a:bodyPr>
          <a:lstStyle>
            <a:lvl1pPr marL="457200" lvl="0" indent="-368300">
              <a:spcBef>
                <a:spcPts val="0"/>
              </a:spcBef>
              <a:spcAft>
                <a:spcPts val="0"/>
              </a:spcAft>
              <a:buSzPts val="2200"/>
              <a:buChar char="●"/>
              <a:defRPr/>
            </a:lvl1pPr>
            <a:lvl2pPr marL="914400" lvl="1" indent="-336550">
              <a:spcBef>
                <a:spcPts val="2000"/>
              </a:spcBef>
              <a:spcAft>
                <a:spcPts val="0"/>
              </a:spcAft>
              <a:buSzPts val="1700"/>
              <a:buChar char="○"/>
              <a:defRPr/>
            </a:lvl2pPr>
            <a:lvl3pPr marL="1371600" lvl="2" indent="-336550">
              <a:spcBef>
                <a:spcPts val="2000"/>
              </a:spcBef>
              <a:spcAft>
                <a:spcPts val="0"/>
              </a:spcAft>
              <a:buSzPts val="1700"/>
              <a:buChar char="■"/>
              <a:defRPr/>
            </a:lvl3pPr>
            <a:lvl4pPr marL="1828800" lvl="3" indent="-336550">
              <a:spcBef>
                <a:spcPts val="2000"/>
              </a:spcBef>
              <a:spcAft>
                <a:spcPts val="0"/>
              </a:spcAft>
              <a:buSzPts val="1700"/>
              <a:buChar char="●"/>
              <a:defRPr/>
            </a:lvl4pPr>
            <a:lvl5pPr marL="2286000" lvl="4" indent="-336550">
              <a:spcBef>
                <a:spcPts val="2000"/>
              </a:spcBef>
              <a:spcAft>
                <a:spcPts val="0"/>
              </a:spcAft>
              <a:buSzPts val="1700"/>
              <a:buChar char="○"/>
              <a:defRPr/>
            </a:lvl5pPr>
            <a:lvl6pPr marL="2743200" lvl="5" indent="-336550">
              <a:spcBef>
                <a:spcPts val="2000"/>
              </a:spcBef>
              <a:spcAft>
                <a:spcPts val="0"/>
              </a:spcAft>
              <a:buSzPts val="1700"/>
              <a:buChar char="■"/>
              <a:defRPr/>
            </a:lvl6pPr>
            <a:lvl7pPr marL="3200400" lvl="6" indent="-336550">
              <a:spcBef>
                <a:spcPts val="2000"/>
              </a:spcBef>
              <a:spcAft>
                <a:spcPts val="0"/>
              </a:spcAft>
              <a:buSzPts val="1700"/>
              <a:buChar char="●"/>
              <a:defRPr/>
            </a:lvl7pPr>
            <a:lvl8pPr marL="3657600" lvl="7" indent="-336550">
              <a:spcBef>
                <a:spcPts val="2000"/>
              </a:spcBef>
              <a:spcAft>
                <a:spcPts val="0"/>
              </a:spcAft>
              <a:buSzPts val="1700"/>
              <a:buChar char="○"/>
              <a:defRPr/>
            </a:lvl8pPr>
            <a:lvl9pPr marL="4114800" lvl="8" indent="-336550">
              <a:spcBef>
                <a:spcPts val="2000"/>
              </a:spcBef>
              <a:spcAft>
                <a:spcPts val="2000"/>
              </a:spcAft>
              <a:buSzPts val="1700"/>
              <a:buChar char="■"/>
              <a:defRPr/>
            </a:lvl9pPr>
          </a:lstStyle>
          <a:p>
            <a:endParaRPr/>
          </a:p>
        </p:txBody>
      </p:sp>
      <p:sp>
        <p:nvSpPr>
          <p:cNvPr id="6" name="Google Shape;40;p9"/>
          <p:cNvSpPr txBox="1">
            <a:spLocks noGrp="1"/>
          </p:cNvSpPr>
          <p:nvPr>
            <p:ph type="sldNum" idx="10"/>
          </p:nvPr>
        </p:nvSpPr>
        <p:spPr/>
        <p:txBody>
          <a:bodyPr/>
          <a:lstStyle>
            <a:lvl1pPr>
              <a:defRPr/>
            </a:lvl1pPr>
          </a:lstStyle>
          <a:p>
            <a:pPr>
              <a:defRPr/>
            </a:pPr>
            <a:fld id="{ABC3D2F5-F1A0-402E-8F98-7F55A2940F9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5922065"/>
            <a:ext cx="7014300" cy="846900"/>
          </a:xfrm>
          <a:prstGeom prst="rect">
            <a:avLst/>
          </a:prstGeom>
        </p:spPr>
        <p:txBody>
          <a:bodyPr spcFirstLastPara="1" anchor="ctr">
            <a:noAutofit/>
          </a:bodyPr>
          <a:lstStyle>
            <a:lvl1pPr marL="457200" lvl="0" indent="-228600">
              <a:lnSpc>
                <a:spcPct val="100000"/>
              </a:lnSpc>
              <a:spcBef>
                <a:spcPts val="0"/>
              </a:spcBef>
              <a:spcAft>
                <a:spcPts val="0"/>
              </a:spcAft>
              <a:buSzPts val="2200"/>
              <a:buNone/>
              <a:defRPr/>
            </a:lvl1pPr>
          </a:lstStyle>
          <a:p>
            <a:endParaRPr/>
          </a:p>
        </p:txBody>
      </p:sp>
      <p:sp>
        <p:nvSpPr>
          <p:cNvPr id="3" name="Google Shape;8;p1"/>
          <p:cNvSpPr txBox="1">
            <a:spLocks noGrp="1"/>
          </p:cNvSpPr>
          <p:nvPr>
            <p:ph type="sldNum" idx="13"/>
          </p:nvPr>
        </p:nvSpPr>
        <p:spPr>
          <a:ln/>
        </p:spPr>
        <p:txBody>
          <a:bodyPr/>
          <a:lstStyle>
            <a:lvl1pPr>
              <a:defRPr/>
            </a:lvl1pPr>
          </a:lstStyle>
          <a:p>
            <a:pPr>
              <a:defRPr/>
            </a:pPr>
            <a:fld id="{9250960C-08BA-4783-AAC6-B16418570CA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365125" y="622300"/>
            <a:ext cx="9961563" cy="801688"/>
          </a:xfrm>
          <a:prstGeom prst="rect">
            <a:avLst/>
          </a:prstGeom>
          <a:noFill/>
          <a:ln w="9525">
            <a:noFill/>
            <a:miter lim="800000"/>
            <a:headEnd/>
            <a:tailEnd/>
          </a:ln>
        </p:spPr>
        <p:txBody>
          <a:bodyPr vert="horz" wrap="square" lIns="113925" tIns="113925" rIns="113925" bIns="113925" numCol="1" anchor="t" anchorCtr="0" compatLnSpc="1">
            <a:prstTxWarp prst="textNoShape">
              <a:avLst/>
            </a:prstTxWarp>
          </a:bodyPr>
          <a:lstStyle/>
          <a:p>
            <a:pPr lvl="0"/>
            <a:endParaRPr lang="en-GB" smtClean="0">
              <a:sym typeface="Arial" charset="0"/>
            </a:endParaRPr>
          </a:p>
        </p:txBody>
      </p:sp>
      <p:sp>
        <p:nvSpPr>
          <p:cNvPr id="1027" name="Google Shape;7;p1"/>
          <p:cNvSpPr txBox="1">
            <a:spLocks noGrp="1"/>
          </p:cNvSpPr>
          <p:nvPr>
            <p:ph type="body" idx="1"/>
          </p:nvPr>
        </p:nvSpPr>
        <p:spPr bwMode="auto">
          <a:xfrm>
            <a:off x="365125" y="1612900"/>
            <a:ext cx="9961563" cy="4783138"/>
          </a:xfrm>
          <a:prstGeom prst="rect">
            <a:avLst/>
          </a:prstGeom>
          <a:noFill/>
          <a:ln w="9525">
            <a:noFill/>
            <a:miter lim="800000"/>
            <a:headEnd/>
            <a:tailEnd/>
          </a:ln>
        </p:spPr>
        <p:txBody>
          <a:bodyPr vert="horz" wrap="square" lIns="113925" tIns="113925" rIns="113925" bIns="113925" numCol="1" anchor="t" anchorCtr="0" compatLnSpc="1">
            <a:prstTxWarp prst="textNoShape">
              <a:avLst/>
            </a:prstTxWarp>
          </a:bodyPr>
          <a:lstStyle/>
          <a:p>
            <a:pPr lvl="0"/>
            <a:endParaRPr lang="en-GB" smtClean="0">
              <a:sym typeface="Arial" charset="0"/>
            </a:endParaRPr>
          </a:p>
        </p:txBody>
      </p:sp>
      <p:sp>
        <p:nvSpPr>
          <p:cNvPr id="1028" name="Google Shape;8;p1"/>
          <p:cNvSpPr txBox="1">
            <a:spLocks noGrp="1"/>
          </p:cNvSpPr>
          <p:nvPr>
            <p:ph type="sldNum" idx="12"/>
          </p:nvPr>
        </p:nvSpPr>
        <p:spPr bwMode="auto">
          <a:xfrm>
            <a:off x="9906000" y="6527800"/>
            <a:ext cx="642938" cy="550863"/>
          </a:xfrm>
          <a:prstGeom prst="rect">
            <a:avLst/>
          </a:prstGeom>
          <a:noFill/>
          <a:ln w="9525">
            <a:noFill/>
            <a:miter lim="800000"/>
            <a:headEnd/>
            <a:tailEnd/>
          </a:ln>
        </p:spPr>
        <p:txBody>
          <a:bodyPr vert="horz" wrap="square" lIns="113925" tIns="113925" rIns="113925" bIns="113925" numCol="1" anchor="ctr" anchorCtr="0" compatLnSpc="1">
            <a:prstTxWarp prst="textNoShape">
              <a:avLst/>
            </a:prstTxWarp>
          </a:bodyPr>
          <a:lstStyle>
            <a:lvl1pPr algn="r">
              <a:buClr>
                <a:srgbClr val="000000"/>
              </a:buClr>
              <a:buFont typeface="Arial" charset="0"/>
              <a:buNone/>
              <a:defRPr sz="1200">
                <a:solidFill>
                  <a:srgbClr val="595959"/>
                </a:solidFill>
              </a:defRPr>
            </a:lvl1pPr>
          </a:lstStyle>
          <a:p>
            <a:pPr>
              <a:defRPr/>
            </a:pPr>
            <a:fld id="{825D7F1B-45A4-49A0-98FD-2A067E9D721B}" type="slidenum">
              <a:rPr lang="en-GB"/>
              <a:pPr>
                <a:defRPr/>
              </a:pPr>
              <a:t>‹#›</a:t>
            </a:fld>
            <a:endParaRPr lang="en-GB"/>
          </a:p>
        </p:txBody>
      </p:sp>
    </p:spTree>
  </p:cSld>
  <p:clrMap bg1="lt1" tx1="dk1" bg2="dk2" tx2="lt2" accent1="accent1" accent2="accent2" accent3="accent3" accent4="accent4" accent5="accent5" accent6="accent6" hlink="hlink" folHlink="folHlink"/>
  <p:sldLayoutIdLst>
    <p:sldLayoutId id="2147483670" r:id="rId1"/>
    <p:sldLayoutId id="2147483669" r:id="rId2"/>
    <p:sldLayoutId id="2147483668" r:id="rId3"/>
    <p:sldLayoutId id="2147483667" r:id="rId4"/>
    <p:sldLayoutId id="2147483666" r:id="rId5"/>
    <p:sldLayoutId id="2147483665" r:id="rId6"/>
    <p:sldLayoutId id="2147483664" r:id="rId7"/>
    <p:sldLayoutId id="2147483671" r:id="rId8"/>
    <p:sldLayoutId id="2147483663" r:id="rId9"/>
    <p:sldLayoutId id="2147483662" r:id="rId10"/>
    <p:sldLayoutId id="2147483661"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Google Shape;54;p13"/>
          <p:cNvPicPr preferRelativeResize="0">
            <a:picLocks noChangeAspect="1" noChangeArrowheads="1"/>
          </p:cNvPicPr>
          <p:nvPr/>
        </p:nvPicPr>
        <p:blipFill>
          <a:blip r:embed="rId3"/>
          <a:srcRect/>
          <a:stretch>
            <a:fillRect/>
          </a:stretch>
        </p:blipFill>
        <p:spPr bwMode="auto">
          <a:xfrm>
            <a:off x="106363" y="112713"/>
            <a:ext cx="10194925" cy="1114425"/>
          </a:xfrm>
          <a:prstGeom prst="rect">
            <a:avLst/>
          </a:prstGeom>
          <a:noFill/>
          <a:ln w="9525">
            <a:noFill/>
            <a:miter lim="800000"/>
            <a:headEnd/>
            <a:tailEnd/>
          </a:ln>
        </p:spPr>
      </p:pic>
      <p:sp>
        <p:nvSpPr>
          <p:cNvPr id="14338" name="Google Shape;59;p13"/>
          <p:cNvSpPr>
            <a:spLocks noChangeArrowheads="1"/>
          </p:cNvSpPr>
          <p:nvPr/>
        </p:nvSpPr>
        <p:spPr bwMode="auto">
          <a:xfrm>
            <a:off x="4043363" y="5710238"/>
            <a:ext cx="3055937" cy="1114425"/>
          </a:xfrm>
          <a:prstGeom prst="wedgeRoundRectCallout">
            <a:avLst>
              <a:gd name="adj1" fmla="val 38014"/>
              <a:gd name="adj2" fmla="val 100000"/>
              <a:gd name="adj3" fmla="val 16667"/>
            </a:avLst>
          </a:prstGeom>
          <a:solidFill>
            <a:schemeClr val="tx2"/>
          </a:solidFill>
          <a:ln w="28575">
            <a:solidFill>
              <a:schemeClr val="bg2"/>
            </a:solidFill>
            <a:round/>
            <a:headEnd type="none" w="sm" len="sm"/>
            <a:tailEnd type="none" w="sm" len="sm"/>
          </a:ln>
        </p:spPr>
        <p:txBody>
          <a:bodyPr lIns="91425" tIns="91425" rIns="91425" bIns="91425" anchor="ctr"/>
          <a:lstStyle/>
          <a:p>
            <a:pPr>
              <a:buClr>
                <a:srgbClr val="000000"/>
              </a:buClr>
              <a:buFont typeface="Arial" charset="0"/>
              <a:buNone/>
            </a:pPr>
            <a:r>
              <a:rPr lang="en-GB" sz="1800" b="1">
                <a:latin typeface="Handlee"/>
                <a:sym typeface="Handlee"/>
              </a:rPr>
              <a:t>Can you make your own fruity face or fruit salad?</a:t>
            </a:r>
          </a:p>
        </p:txBody>
      </p:sp>
      <p:sp>
        <p:nvSpPr>
          <p:cNvPr id="14339" name="Google Shape;60;p13"/>
          <p:cNvSpPr txBox="1">
            <a:spLocks noChangeArrowheads="1"/>
          </p:cNvSpPr>
          <p:nvPr/>
        </p:nvSpPr>
        <p:spPr bwMode="auto">
          <a:xfrm>
            <a:off x="492125" y="5411788"/>
            <a:ext cx="2573338" cy="1589087"/>
          </a:xfrm>
          <a:prstGeom prst="rect">
            <a:avLst/>
          </a:prstGeom>
          <a:solidFill>
            <a:srgbClr val="00FFFF"/>
          </a:solidFill>
          <a:ln w="9525">
            <a:noFill/>
            <a:miter lim="800000"/>
            <a:headEnd/>
            <a:tailEnd/>
          </a:ln>
        </p:spPr>
        <p:txBody>
          <a:bodyPr lIns="91425" tIns="91425" rIns="91425" bIns="91425"/>
          <a:lstStyle/>
          <a:p>
            <a:pPr>
              <a:buClr>
                <a:srgbClr val="000000"/>
              </a:buClr>
              <a:buFont typeface="Arial" charset="0"/>
              <a:buNone/>
            </a:pPr>
            <a:r>
              <a:rPr lang="en-GB" b="1">
                <a:sym typeface="Handlee"/>
              </a:rPr>
              <a:t>You can watch the story of Handa’s Surprise on Youtube and another story about Handa – ‘Handa’s Hen’</a:t>
            </a:r>
          </a:p>
          <a:p>
            <a:pPr>
              <a:buClr>
                <a:srgbClr val="000000"/>
              </a:buClr>
              <a:buFont typeface="Arial" charset="0"/>
              <a:buNone/>
            </a:pPr>
            <a:endParaRPr lang="en-GB" b="1">
              <a:sym typeface="Handlee"/>
            </a:endParaRPr>
          </a:p>
          <a:p>
            <a:pPr>
              <a:buClr>
                <a:srgbClr val="000000"/>
              </a:buClr>
              <a:buFont typeface="Arial" charset="0"/>
              <a:buNone/>
            </a:pPr>
            <a:endParaRPr lang="en-GB" b="1">
              <a:sym typeface="Handlee"/>
            </a:endParaRPr>
          </a:p>
          <a:p>
            <a:pPr>
              <a:buClr>
                <a:srgbClr val="000000"/>
              </a:buClr>
              <a:buFont typeface="Arial" charset="0"/>
              <a:buNone/>
            </a:pPr>
            <a:endParaRPr lang="en-GB"/>
          </a:p>
        </p:txBody>
      </p:sp>
      <p:sp>
        <p:nvSpPr>
          <p:cNvPr id="14340" name="Google Shape;62;p13"/>
          <p:cNvSpPr txBox="1">
            <a:spLocks noChangeArrowheads="1"/>
          </p:cNvSpPr>
          <p:nvPr/>
        </p:nvSpPr>
        <p:spPr bwMode="auto">
          <a:xfrm>
            <a:off x="3338513" y="4148138"/>
            <a:ext cx="3803650" cy="1347787"/>
          </a:xfrm>
          <a:prstGeom prst="rect">
            <a:avLst/>
          </a:prstGeom>
          <a:solidFill>
            <a:srgbClr val="FFE599"/>
          </a:solidFill>
          <a:ln w="28575">
            <a:solidFill>
              <a:srgbClr val="000000"/>
            </a:solidFill>
            <a:round/>
            <a:headEnd type="none" w="sm" len="sm"/>
            <a:tailEnd type="none" w="sm" len="sm"/>
          </a:ln>
        </p:spPr>
        <p:txBody>
          <a:bodyPr lIns="91425" tIns="91425" rIns="91425" bIns="91425"/>
          <a:lstStyle/>
          <a:p>
            <a:pPr>
              <a:buClr>
                <a:srgbClr val="000000"/>
              </a:buClr>
              <a:buFont typeface="Arial" charset="0"/>
              <a:buNone/>
            </a:pPr>
            <a:r>
              <a:rPr lang="en-GB" sz="1200">
                <a:latin typeface="Handlee"/>
                <a:sym typeface="Handlee"/>
              </a:rPr>
              <a:t>Can you tell your friends and teachers one fact that you have found out about Africa the continent that Handa lives in?  You can do this by drawing a picture, writing a sentence or telling us about it on video. You can post it on the Parents What’s App group or email it to your teacher.  Watch ‘Cbeebies Go Jetters Africa’ to help you. </a:t>
            </a:r>
            <a:endParaRPr lang="en-GB" sz="1200"/>
          </a:p>
        </p:txBody>
      </p:sp>
      <p:sp>
        <p:nvSpPr>
          <p:cNvPr id="14341" name="Google Shape;63;p13"/>
          <p:cNvSpPr txBox="1">
            <a:spLocks noChangeArrowheads="1"/>
          </p:cNvSpPr>
          <p:nvPr/>
        </p:nvSpPr>
        <p:spPr bwMode="auto">
          <a:xfrm>
            <a:off x="3451225" y="1778000"/>
            <a:ext cx="3648075" cy="788988"/>
          </a:xfrm>
          <a:prstGeom prst="rect">
            <a:avLst/>
          </a:prstGeom>
          <a:solidFill>
            <a:srgbClr val="FFFF00"/>
          </a:solidFill>
          <a:ln w="38100">
            <a:solidFill>
              <a:srgbClr val="000000"/>
            </a:solidFill>
            <a:round/>
            <a:headEnd type="none" w="sm" len="sm"/>
            <a:tailEnd type="none" w="sm" len="sm"/>
          </a:ln>
        </p:spPr>
        <p:txBody>
          <a:bodyPr lIns="91425" tIns="91425" rIns="91425" bIns="91425" anchor="ctr"/>
          <a:lstStyle/>
          <a:p>
            <a:pPr algn="ctr">
              <a:buClr>
                <a:srgbClr val="000000"/>
              </a:buClr>
              <a:buFont typeface="Arial" charset="0"/>
              <a:buNone/>
            </a:pPr>
            <a:r>
              <a:rPr lang="en-GB" sz="3000">
                <a:latin typeface="Handlee"/>
                <a:sym typeface="Handlee"/>
              </a:rPr>
              <a:t>Special Task</a:t>
            </a:r>
          </a:p>
        </p:txBody>
      </p:sp>
      <p:sp>
        <p:nvSpPr>
          <p:cNvPr id="14342" name="Google Shape;66;p13"/>
          <p:cNvSpPr txBox="1">
            <a:spLocks noChangeArrowheads="1"/>
          </p:cNvSpPr>
          <p:nvPr/>
        </p:nvSpPr>
        <p:spPr bwMode="auto">
          <a:xfrm>
            <a:off x="106363" y="998538"/>
            <a:ext cx="6335712" cy="568325"/>
          </a:xfrm>
          <a:prstGeom prst="rect">
            <a:avLst/>
          </a:prstGeom>
          <a:solidFill>
            <a:srgbClr val="FFE599"/>
          </a:solidFill>
          <a:ln w="28575">
            <a:solidFill>
              <a:srgbClr val="000000"/>
            </a:solidFill>
            <a:round/>
            <a:headEnd type="none" w="sm" len="sm"/>
            <a:tailEnd type="none" w="sm" len="sm"/>
          </a:ln>
        </p:spPr>
        <p:txBody>
          <a:bodyPr lIns="113925" tIns="113925" rIns="113925" bIns="113925"/>
          <a:lstStyle/>
          <a:p>
            <a:pPr>
              <a:buClr>
                <a:srgbClr val="000000"/>
              </a:buClr>
              <a:buFont typeface="Arial" charset="0"/>
              <a:buNone/>
            </a:pPr>
            <a:r>
              <a:rPr lang="en-GB" sz="1700">
                <a:latin typeface="Comic Sans MS" pitchFamily="66" charset="0"/>
                <a:sym typeface="Comic Sans MS" pitchFamily="66" charset="0"/>
              </a:rPr>
              <a:t>My Home Learning Journey.  Handa’s Surprise</a:t>
            </a:r>
          </a:p>
        </p:txBody>
      </p:sp>
      <p:sp>
        <p:nvSpPr>
          <p:cNvPr id="14343" name="Text Box 15"/>
          <p:cNvSpPr txBox="1">
            <a:spLocks noChangeArrowheads="1"/>
          </p:cNvSpPr>
          <p:nvPr/>
        </p:nvSpPr>
        <p:spPr bwMode="auto">
          <a:xfrm>
            <a:off x="442913" y="1925638"/>
            <a:ext cx="2619375" cy="304800"/>
          </a:xfrm>
          <a:prstGeom prst="rect">
            <a:avLst/>
          </a:prstGeom>
          <a:noFill/>
          <a:ln w="9525">
            <a:noFill/>
            <a:miter lim="800000"/>
            <a:headEnd/>
            <a:tailEnd/>
          </a:ln>
        </p:spPr>
        <p:txBody>
          <a:bodyPr>
            <a:spAutoFit/>
          </a:bodyPr>
          <a:lstStyle/>
          <a:p>
            <a:pPr>
              <a:spcBef>
                <a:spcPct val="50000"/>
              </a:spcBef>
            </a:pPr>
            <a:endParaRPr lang="en-GB"/>
          </a:p>
        </p:txBody>
      </p:sp>
      <p:sp>
        <p:nvSpPr>
          <p:cNvPr id="14344" name="Text Box 16"/>
          <p:cNvSpPr txBox="1">
            <a:spLocks noChangeArrowheads="1"/>
          </p:cNvSpPr>
          <p:nvPr/>
        </p:nvSpPr>
        <p:spPr bwMode="auto">
          <a:xfrm>
            <a:off x="360363" y="2106613"/>
            <a:ext cx="2743200" cy="2662237"/>
          </a:xfrm>
          <a:prstGeom prst="rect">
            <a:avLst/>
          </a:prstGeom>
          <a:noFill/>
          <a:ln w="9525">
            <a:solidFill>
              <a:schemeClr val="tx1"/>
            </a:solidFill>
            <a:miter lim="800000"/>
            <a:headEnd/>
            <a:tailEnd/>
          </a:ln>
        </p:spPr>
        <p:txBody>
          <a:bodyPr>
            <a:spAutoFit/>
          </a:bodyPr>
          <a:lstStyle/>
          <a:p>
            <a:pPr algn="ctr">
              <a:spcBef>
                <a:spcPct val="50000"/>
              </a:spcBef>
            </a:pPr>
            <a:r>
              <a:rPr lang="en-GB" sz="1800" b="1">
                <a:solidFill>
                  <a:schemeClr val="hlink"/>
                </a:solidFill>
              </a:rPr>
              <a:t>Phonics/Literacy</a:t>
            </a:r>
          </a:p>
          <a:p>
            <a:pPr algn="ctr">
              <a:spcBef>
                <a:spcPct val="50000"/>
              </a:spcBef>
            </a:pPr>
            <a:r>
              <a:rPr lang="en-GB" sz="1000">
                <a:solidFill>
                  <a:schemeClr val="hlink"/>
                </a:solidFill>
              </a:rPr>
              <a:t>Can you write a sentence about your favourite animal in the story? The animals are; Monkey, Ostrich, Zebra, Elephant, Giraffe, Antelope, Parrot and Goat</a:t>
            </a:r>
          </a:p>
          <a:p>
            <a:pPr algn="ctr">
              <a:spcBef>
                <a:spcPct val="50000"/>
              </a:spcBef>
            </a:pPr>
            <a:r>
              <a:rPr lang="en-GB" sz="1000">
                <a:solidFill>
                  <a:schemeClr val="hlink"/>
                </a:solidFill>
              </a:rPr>
              <a:t>Remember to:</a:t>
            </a:r>
          </a:p>
          <a:p>
            <a:pPr algn="ctr">
              <a:spcBef>
                <a:spcPct val="50000"/>
              </a:spcBef>
            </a:pPr>
            <a:r>
              <a:rPr lang="en-GB" sz="1000">
                <a:solidFill>
                  <a:schemeClr val="hlink"/>
                </a:solidFill>
              </a:rPr>
              <a:t> -Sound out each word using your ‘Robot arms’</a:t>
            </a:r>
          </a:p>
          <a:p>
            <a:pPr algn="ctr">
              <a:spcBef>
                <a:spcPct val="50000"/>
              </a:spcBef>
            </a:pPr>
            <a:r>
              <a:rPr lang="en-GB" sz="1000">
                <a:solidFill>
                  <a:schemeClr val="hlink"/>
                </a:solidFill>
              </a:rPr>
              <a:t>-Use a phonics sound mat or phonics flashcards if you are unsure of the sounds</a:t>
            </a:r>
          </a:p>
          <a:p>
            <a:pPr algn="ctr">
              <a:spcBef>
                <a:spcPct val="50000"/>
              </a:spcBef>
            </a:pPr>
            <a:r>
              <a:rPr lang="en-GB" sz="1000">
                <a:solidFill>
                  <a:schemeClr val="hlink"/>
                </a:solidFill>
              </a:rPr>
              <a:t>-Remember your finger spaces, capital letters and full stops.</a:t>
            </a:r>
          </a:p>
          <a:p>
            <a:pPr algn="ctr">
              <a:spcBef>
                <a:spcPct val="50000"/>
              </a:spcBef>
            </a:pPr>
            <a:endParaRPr lang="en-GB" sz="1000"/>
          </a:p>
        </p:txBody>
      </p:sp>
      <p:sp>
        <p:nvSpPr>
          <p:cNvPr id="14345" name="Text Box 19"/>
          <p:cNvSpPr txBox="1">
            <a:spLocks noChangeArrowheads="1"/>
          </p:cNvSpPr>
          <p:nvPr/>
        </p:nvSpPr>
        <p:spPr bwMode="auto">
          <a:xfrm>
            <a:off x="7373938" y="4964113"/>
            <a:ext cx="2693987" cy="1887537"/>
          </a:xfrm>
          <a:prstGeom prst="rect">
            <a:avLst/>
          </a:prstGeom>
          <a:noFill/>
          <a:ln w="9525">
            <a:solidFill>
              <a:schemeClr val="tx1"/>
            </a:solidFill>
            <a:miter lim="800000"/>
            <a:headEnd/>
            <a:tailEnd/>
          </a:ln>
        </p:spPr>
        <p:txBody>
          <a:bodyPr>
            <a:spAutoFit/>
          </a:bodyPr>
          <a:lstStyle/>
          <a:p>
            <a:pPr algn="ctr"/>
            <a:r>
              <a:rPr lang="en-GB" sz="1300" b="1">
                <a:solidFill>
                  <a:srgbClr val="33CC33"/>
                </a:solidFill>
              </a:rPr>
              <a:t>Let’s get Physical!</a:t>
            </a:r>
          </a:p>
          <a:p>
            <a:pPr algn="ctr"/>
            <a:r>
              <a:rPr lang="en-GB" sz="1300">
                <a:solidFill>
                  <a:srgbClr val="33CC33"/>
                </a:solidFill>
              </a:rPr>
              <a:t>Have you been for a walk this week?  Go on a walk like Handa and count how many animals you spot on the way!  </a:t>
            </a:r>
          </a:p>
          <a:p>
            <a:pPr algn="ctr"/>
            <a:r>
              <a:rPr lang="en-GB" sz="1300">
                <a:solidFill>
                  <a:srgbClr val="33CC33"/>
                </a:solidFill>
              </a:rPr>
              <a:t>Can you make up your own dance to some African music? You can listen to music on YouTube Kids.</a:t>
            </a:r>
            <a:endParaRPr lang="en-GB" sz="1300"/>
          </a:p>
        </p:txBody>
      </p:sp>
      <p:sp>
        <p:nvSpPr>
          <p:cNvPr id="14346" name="Text Box 14"/>
          <p:cNvSpPr txBox="1">
            <a:spLocks noChangeArrowheads="1"/>
          </p:cNvSpPr>
          <p:nvPr/>
        </p:nvSpPr>
        <p:spPr bwMode="auto">
          <a:xfrm>
            <a:off x="7362825" y="2027238"/>
            <a:ext cx="2746375" cy="2260600"/>
          </a:xfrm>
          <a:prstGeom prst="rect">
            <a:avLst/>
          </a:prstGeom>
          <a:noFill/>
          <a:ln w="9525">
            <a:solidFill>
              <a:schemeClr val="tx1"/>
            </a:solidFill>
            <a:miter lim="800000"/>
            <a:headEnd/>
            <a:tailEnd/>
          </a:ln>
        </p:spPr>
        <p:txBody>
          <a:bodyPr>
            <a:spAutoFit/>
          </a:bodyPr>
          <a:lstStyle/>
          <a:p>
            <a:pPr algn="ctr"/>
            <a:r>
              <a:rPr lang="en-GB" sz="1600" b="1">
                <a:solidFill>
                  <a:schemeClr val="tx1"/>
                </a:solidFill>
              </a:rPr>
              <a:t>Maths</a:t>
            </a:r>
          </a:p>
          <a:p>
            <a:r>
              <a:rPr lang="en-GB">
                <a:solidFill>
                  <a:schemeClr val="tx1"/>
                </a:solidFill>
              </a:rPr>
              <a:t>How many fruits does Handa put in her basket? What is one less than 7,6,5,4,3,2,1?  Can you split a fruit in half?  Can you divide a piece of fruit into quarters? Can you share out some fruit equally between your family?</a:t>
            </a:r>
          </a:p>
          <a:p>
            <a:endParaRPr lang="en-GB"/>
          </a:p>
        </p:txBody>
      </p:sp>
      <p:sp>
        <p:nvSpPr>
          <p:cNvPr id="14347" name="Text Box 15"/>
          <p:cNvSpPr txBox="1">
            <a:spLocks noChangeArrowheads="1"/>
          </p:cNvSpPr>
          <p:nvPr/>
        </p:nvSpPr>
        <p:spPr bwMode="auto">
          <a:xfrm>
            <a:off x="3317875" y="2597150"/>
            <a:ext cx="3729038" cy="304800"/>
          </a:xfrm>
          <a:prstGeom prst="rect">
            <a:avLst/>
          </a:prstGeom>
          <a:noFill/>
          <a:ln w="9525">
            <a:noFill/>
            <a:miter lim="800000"/>
            <a:headEnd/>
            <a:tailEnd/>
          </a:ln>
        </p:spPr>
        <p:txBody>
          <a:bodyPr>
            <a:spAutoFit/>
          </a:bodyPr>
          <a:lstStyle/>
          <a:p>
            <a:endParaRPr lang="en-GB"/>
          </a:p>
        </p:txBody>
      </p:sp>
      <p:sp>
        <p:nvSpPr>
          <p:cNvPr id="14348" name="AutoShape 23" descr="Bathroom Boogie (Kitchen Disco): Amazon.co.uk: Foges, Clare ..."/>
          <p:cNvSpPr>
            <a:spLocks noChangeAspect="1" noChangeArrowheads="1"/>
          </p:cNvSpPr>
          <p:nvPr/>
        </p:nvSpPr>
        <p:spPr bwMode="auto">
          <a:xfrm>
            <a:off x="141288" y="46038"/>
            <a:ext cx="304800" cy="304800"/>
          </a:xfrm>
          <a:prstGeom prst="rect">
            <a:avLst/>
          </a:prstGeom>
          <a:noFill/>
          <a:ln w="9525">
            <a:noFill/>
            <a:miter lim="800000"/>
            <a:headEnd/>
            <a:tailEnd/>
          </a:ln>
        </p:spPr>
        <p:txBody>
          <a:bodyPr/>
          <a:lstStyle/>
          <a:p>
            <a:endParaRPr lang="en-GB"/>
          </a:p>
        </p:txBody>
      </p:sp>
      <p:sp>
        <p:nvSpPr>
          <p:cNvPr id="14349" name="AutoShape 25" descr="Bathroom boogie by Foges, Clare (9780571337316) | BrownsBfS"/>
          <p:cNvSpPr>
            <a:spLocks noChangeAspect="1" noChangeArrowheads="1"/>
          </p:cNvSpPr>
          <p:nvPr/>
        </p:nvSpPr>
        <p:spPr bwMode="auto">
          <a:xfrm>
            <a:off x="141288" y="46038"/>
            <a:ext cx="304800" cy="304800"/>
          </a:xfrm>
          <a:prstGeom prst="rect">
            <a:avLst/>
          </a:prstGeom>
          <a:noFill/>
          <a:ln w="9525">
            <a:noFill/>
            <a:miter lim="800000"/>
            <a:headEnd/>
            <a:tailEnd/>
          </a:ln>
        </p:spPr>
        <p:txBody>
          <a:bodyPr/>
          <a:lstStyle/>
          <a:p>
            <a:endParaRPr lang="en-GB"/>
          </a:p>
        </p:txBody>
      </p:sp>
      <p:sp>
        <p:nvSpPr>
          <p:cNvPr id="14350" name="AutoShape 18" descr="BBC iPlayer - Go Jetters - Series 1: 4. The Sahara Desert, Africa"/>
          <p:cNvSpPr>
            <a:spLocks noChangeAspect="1" noChangeArrowheads="1"/>
          </p:cNvSpPr>
          <p:nvPr/>
        </p:nvSpPr>
        <p:spPr bwMode="auto">
          <a:xfrm>
            <a:off x="141288" y="46038"/>
            <a:ext cx="304800" cy="304800"/>
          </a:xfrm>
          <a:prstGeom prst="rect">
            <a:avLst/>
          </a:prstGeom>
          <a:noFill/>
          <a:ln w="9525">
            <a:noFill/>
            <a:miter lim="800000"/>
            <a:headEnd/>
            <a:tailEnd/>
          </a:ln>
        </p:spPr>
        <p:txBody>
          <a:bodyPr/>
          <a:lstStyle/>
          <a:p>
            <a:endParaRPr lang="en-GB"/>
          </a:p>
        </p:txBody>
      </p:sp>
      <p:pic>
        <p:nvPicPr>
          <p:cNvPr id="14351" name="Picture 19" descr="Play – Go Jetters"/>
          <p:cNvPicPr>
            <a:picLocks noChangeAspect="1" noChangeArrowheads="1"/>
          </p:cNvPicPr>
          <p:nvPr/>
        </p:nvPicPr>
        <p:blipFill>
          <a:blip r:embed="rId4"/>
          <a:srcRect/>
          <a:stretch>
            <a:fillRect/>
          </a:stretch>
        </p:blipFill>
        <p:spPr bwMode="auto">
          <a:xfrm>
            <a:off x="6026150" y="5184775"/>
            <a:ext cx="1025525" cy="684213"/>
          </a:xfrm>
          <a:prstGeom prst="rect">
            <a:avLst/>
          </a:prstGeom>
          <a:noFill/>
          <a:ln w="9525">
            <a:noFill/>
            <a:miter lim="800000"/>
            <a:headEnd/>
            <a:tailEnd/>
          </a:ln>
        </p:spPr>
      </p:pic>
      <p:pic>
        <p:nvPicPr>
          <p:cNvPr id="14352" name="Picture 20" descr="61S483M4YBL"/>
          <p:cNvPicPr>
            <a:picLocks noChangeAspect="1" noChangeArrowheads="1"/>
          </p:cNvPicPr>
          <p:nvPr/>
        </p:nvPicPr>
        <p:blipFill>
          <a:blip r:embed="rId5"/>
          <a:srcRect/>
          <a:stretch>
            <a:fillRect/>
          </a:stretch>
        </p:blipFill>
        <p:spPr bwMode="auto">
          <a:xfrm>
            <a:off x="4073525" y="2520950"/>
            <a:ext cx="2651125" cy="1552575"/>
          </a:xfrm>
          <a:prstGeom prst="rect">
            <a:avLst/>
          </a:prstGeom>
          <a:noFill/>
          <a:ln w="9525">
            <a:noFill/>
            <a:miter lim="800000"/>
            <a:headEnd/>
            <a:tailEnd/>
          </a:ln>
        </p:spPr>
      </p:pic>
      <p:pic>
        <p:nvPicPr>
          <p:cNvPr id="14353" name="Picture 21" descr="Handa's Hen: 1: Amazon.co.uk: Browne, Eileen, Browne, Eileen: Books"/>
          <p:cNvPicPr>
            <a:picLocks noChangeAspect="1" noChangeArrowheads="1"/>
          </p:cNvPicPr>
          <p:nvPr/>
        </p:nvPicPr>
        <p:blipFill>
          <a:blip r:embed="rId6"/>
          <a:srcRect/>
          <a:stretch>
            <a:fillRect/>
          </a:stretch>
        </p:blipFill>
        <p:spPr bwMode="auto">
          <a:xfrm>
            <a:off x="2605088" y="6284913"/>
            <a:ext cx="985837" cy="914400"/>
          </a:xfrm>
          <a:prstGeom prst="rect">
            <a:avLst/>
          </a:prstGeom>
          <a:noFill/>
          <a:ln w="9525">
            <a:noFill/>
            <a:miter lim="800000"/>
            <a:headEnd/>
            <a:tailEnd/>
          </a:ln>
        </p:spPr>
      </p:pic>
      <p:pic>
        <p:nvPicPr>
          <p:cNvPr id="14354" name="Picture 22" descr="Fruity Faces - PhunkyFoods"/>
          <p:cNvPicPr>
            <a:picLocks noChangeAspect="1" noChangeArrowheads="1"/>
          </p:cNvPicPr>
          <p:nvPr/>
        </p:nvPicPr>
        <p:blipFill>
          <a:blip r:embed="rId7"/>
          <a:srcRect/>
          <a:stretch>
            <a:fillRect/>
          </a:stretch>
        </p:blipFill>
        <p:spPr bwMode="auto">
          <a:xfrm>
            <a:off x="6581775" y="6396038"/>
            <a:ext cx="1025525" cy="803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246</Words>
  <PresentationFormat>Custom</PresentationFormat>
  <Paragraphs>17</Paragraphs>
  <Slides>1</Slides>
  <Notes>1</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1</vt:i4>
      </vt:variant>
    </vt:vector>
  </HeadingPairs>
  <TitlesOfParts>
    <vt:vector size="6" baseType="lpstr">
      <vt:lpstr>Arial</vt:lpstr>
      <vt:lpstr>Handlee</vt:lpstr>
      <vt:lpstr>Comic Sans MS</vt:lpstr>
      <vt:lpstr>Simple Light</vt:lpstr>
      <vt:lpstr>Simple Light</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harkinr</cp:lastModifiedBy>
  <cp:revision>17</cp:revision>
  <dcterms:modified xsi:type="dcterms:W3CDTF">2020-05-01T14:25:44Z</dcterms:modified>
</cp:coreProperties>
</file>